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7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5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5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zh-CN" lang="en-US"/>
          </a:p>
        </p:txBody>
      </p:sp>
      <p:sp>
        <p:nvSpPr>
          <p:cNvPr id="1048592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/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92186"/>
            <a:ext cx="9144000" cy="6700015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12661"/>
            <a:ext cx="9280139" cy="6870661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5083" y="0"/>
            <a:ext cx="9078917" cy="693275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075873" cy="6933701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"/>
          <p:cNvSpPr txBox="1"/>
          <p:nvPr/>
        </p:nvSpPr>
        <p:spPr>
          <a:xfrm>
            <a:off x="957591" y="916227"/>
            <a:ext cx="860519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FFFFFF"/>
                </a:solidFill>
              </a:rPr>
              <a:t>6</a:t>
            </a:r>
            <a:r>
              <a:rPr sz="2800" lang="en-US">
                <a:solidFill>
                  <a:srgbClr val="FFFFFF"/>
                </a:solidFill>
              </a:rPr>
              <a:t>.</a:t>
            </a:r>
            <a:endParaRPr sz="2800" lang="en-US">
              <a:solidFill>
                <a:srgbClr val="FFFFFF"/>
              </a:solidFill>
            </a:endParaRPr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4281" y="0"/>
            <a:ext cx="9068684" cy="6525373"/>
          </a:xfrm>
          <a:prstGeom prst="rect"/>
        </p:spPr>
      </p:pic>
      <p:sp>
        <p:nvSpPr>
          <p:cNvPr id="1048599" name=""/>
          <p:cNvSpPr txBox="1"/>
          <p:nvPr/>
        </p:nvSpPr>
        <p:spPr>
          <a:xfrm>
            <a:off x="1553999" y="215731"/>
            <a:ext cx="950651" cy="574040"/>
          </a:xfrm>
          <a:prstGeom prst="rect"/>
          <a:solidFill>
            <a:srgbClr val="000000"/>
          </a:solidFill>
        </p:spPr>
        <p:txBody>
          <a:bodyPr rtlCol="0" wrap="square">
            <a:spAutoFit/>
          </a:bodyPr>
          <a:p>
            <a:r>
              <a:rPr sz="3200" lang="en-US">
                <a:solidFill>
                  <a:srgbClr val="000000"/>
                </a:solidFill>
              </a:rPr>
              <a:t>6</a:t>
            </a:r>
            <a:r>
              <a:rPr sz="3200" lang="en-US">
                <a:solidFill>
                  <a:srgbClr val="FFFFFF"/>
                </a:solidFill>
              </a:rPr>
              <a:t>6</a:t>
            </a:r>
            <a:r>
              <a:rPr sz="3200" lang="en-US">
                <a:solidFill>
                  <a:srgbClr val="FFFFFF"/>
                </a:solidFill>
              </a:rPr>
              <a:t>.</a:t>
            </a:r>
            <a:endParaRPr sz="32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164978"/>
            <a:ext cx="9144381" cy="7022978"/>
          </a:xfrm>
          <a:prstGeom prst="rect"/>
        </p:spPr>
      </p:pic>
      <p:sp>
        <p:nvSpPr>
          <p:cNvPr id="1048600" name=""/>
          <p:cNvSpPr txBox="1"/>
          <p:nvPr/>
        </p:nvSpPr>
        <p:spPr>
          <a:xfrm>
            <a:off x="886424" y="210264"/>
            <a:ext cx="804677" cy="561339"/>
          </a:xfrm>
          <a:prstGeom prst="rect"/>
          <a:solidFill>
            <a:srgbClr val="000000"/>
          </a:solidFill>
        </p:spPr>
        <p:txBody>
          <a:bodyPr rtlCol="0" wrap="square">
            <a:spAutoFit/>
          </a:bodyPr>
          <a:p>
            <a:r>
              <a:rPr sz="3200" lang="en-US">
                <a:solidFill>
                  <a:srgbClr val="000000"/>
                </a:solidFill>
              </a:rPr>
              <a:t>7</a:t>
            </a:r>
            <a:r>
              <a:rPr sz="3200" lang="en-US">
                <a:solidFill>
                  <a:srgbClr val="FFFFFF"/>
                </a:solidFill>
              </a:rPr>
              <a:t>7</a:t>
            </a:r>
            <a:r>
              <a:rPr sz="3200" lang="en-US">
                <a:solidFill>
                  <a:srgbClr val="FFFFFF"/>
                </a:solidFill>
              </a:rPr>
              <a:t>.</a:t>
            </a:r>
            <a:endParaRPr sz="32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56770" y="155864"/>
            <a:ext cx="9296906" cy="6546272"/>
          </a:xfrm>
          <a:prstGeom prst="rect"/>
        </p:spPr>
      </p:pic>
      <p:sp>
        <p:nvSpPr>
          <p:cNvPr id="1048601" name=""/>
          <p:cNvSpPr txBox="1"/>
          <p:nvPr/>
        </p:nvSpPr>
        <p:spPr>
          <a:xfrm flipH="1">
            <a:off x="328290" y="451668"/>
            <a:ext cx="453713" cy="929639"/>
          </a:xfrm>
          <a:prstGeom prst="rect"/>
          <a:solidFill>
            <a:srgbClr val="000000"/>
          </a:solidFill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8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FFFFFF"/>
                </a:solidFill>
              </a:rPr>
              <a:t>8</a:t>
            </a:r>
            <a:r>
              <a:rPr sz="2800" lang="en-US">
                <a:solidFill>
                  <a:srgbClr val="FFFFFF"/>
                </a:solidFill>
              </a:rPr>
              <a:t>.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9964" y="-15285"/>
            <a:ext cx="9042078" cy="6922834"/>
          </a:xfrm>
          <a:prstGeom prst="rect"/>
        </p:spPr>
      </p:pic>
      <p:sp>
        <p:nvSpPr>
          <p:cNvPr id="1048602" name=""/>
          <p:cNvSpPr txBox="1"/>
          <p:nvPr/>
        </p:nvSpPr>
        <p:spPr>
          <a:xfrm>
            <a:off x="690261" y="750498"/>
            <a:ext cx="615038" cy="510540"/>
          </a:xfrm>
          <a:prstGeom prst="rect"/>
          <a:solidFill>
            <a:srgbClr val="000000"/>
          </a:solidFill>
        </p:spPr>
        <p:txBody>
          <a:bodyPr rtlCol="0" wrap="square">
            <a:spAutoFit/>
          </a:bodyPr>
          <a:p>
            <a:r>
              <a:rPr sz="2800" lang="en-US">
                <a:solidFill>
                  <a:srgbClr val="FFFFFF"/>
                </a:solidFill>
              </a:rPr>
              <a:t>9</a:t>
            </a:r>
            <a:r>
              <a:rPr sz="2800" lang="en-US">
                <a:solidFill>
                  <a:srgbClr val="FFFFFF"/>
                </a:solidFill>
              </a:rPr>
              <a:t>.</a:t>
            </a:r>
            <a:endParaRPr sz="280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29889"/>
            <a:ext cx="9144000" cy="6823458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80928" y="0"/>
            <a:ext cx="9997382" cy="6832022"/>
          </a:xfrm>
          <a:prstGeom prst="rect"/>
        </p:spPr>
      </p:pic>
      <p:sp>
        <p:nvSpPr>
          <p:cNvPr id="1048658" name=""/>
          <p:cNvSpPr txBox="1"/>
          <p:nvPr/>
        </p:nvSpPr>
        <p:spPr>
          <a:xfrm>
            <a:off x="3259163" y="2189479"/>
            <a:ext cx="3116772" cy="2479040"/>
          </a:xfrm>
          <a:prstGeom prst="rect"/>
        </p:spPr>
        <p:txBody>
          <a:bodyPr rtlCol="0" wrap="square">
            <a:spAutoFit/>
          </a:bodyPr>
          <a:p>
            <a:r>
              <a:rPr sz="8000" lang="en-US">
                <a:solidFill>
                  <a:srgbClr val="FFFFFF"/>
                </a:solidFill>
              </a:rPr>
              <a:t>T</a:t>
            </a:r>
            <a:r>
              <a:rPr sz="8000" lang="en-US">
                <a:solidFill>
                  <a:srgbClr val="FFFFFF"/>
                </a:solidFill>
              </a:rPr>
              <a:t>h</a:t>
            </a:r>
            <a:r>
              <a:rPr sz="8000" lang="en-US">
                <a:solidFill>
                  <a:srgbClr val="FFFFFF"/>
                </a:solidFill>
              </a:rPr>
              <a:t>a</a:t>
            </a:r>
            <a:r>
              <a:rPr sz="8000" lang="en-US">
                <a:solidFill>
                  <a:srgbClr val="FFFFFF"/>
                </a:solidFill>
              </a:rPr>
              <a:t>nk</a:t>
            </a:r>
            <a:r>
              <a:rPr sz="8000" lang="en-US">
                <a:solidFill>
                  <a:srgbClr val="FFFFFF"/>
                </a:solidFill>
              </a:rPr>
              <a:t> </a:t>
            </a:r>
            <a:r>
              <a:rPr sz="8000" lang="en-US">
                <a:solidFill>
                  <a:srgbClr val="FFFFFF"/>
                </a:solidFill>
              </a:rPr>
              <a:t> </a:t>
            </a:r>
            <a:r>
              <a:rPr sz="8000" lang="en-US">
                <a:solidFill>
                  <a:srgbClr val="FFFFFF"/>
                </a:solidFill>
              </a:rPr>
              <a:t> </a:t>
            </a:r>
            <a:r>
              <a:rPr sz="8000" lang="en-US">
                <a:solidFill>
                  <a:srgbClr val="FFFFFF"/>
                </a:solidFill>
              </a:rPr>
              <a:t> </a:t>
            </a:r>
            <a:r>
              <a:rPr sz="8000" lang="en-US">
                <a:solidFill>
                  <a:srgbClr val="FFFFFF"/>
                </a:solidFill>
              </a:rPr>
              <a:t> </a:t>
            </a:r>
            <a:r>
              <a:rPr sz="8000" lang="en-US">
                <a:solidFill>
                  <a:srgbClr val="FFFFFF"/>
                </a:solidFill>
              </a:rPr>
              <a:t> </a:t>
            </a:r>
            <a:r>
              <a:rPr sz="8000" lang="en-US">
                <a:solidFill>
                  <a:srgbClr val="FFFFFF"/>
                </a:solidFill>
              </a:rPr>
              <a:t> </a:t>
            </a:r>
            <a:r>
              <a:rPr sz="8000" lang="en-US">
                <a:solidFill>
                  <a:srgbClr val="FFFFFF"/>
                </a:solidFill>
              </a:rPr>
              <a:t> </a:t>
            </a:r>
            <a:r>
              <a:rPr sz="8000" lang="en-US">
                <a:solidFill>
                  <a:srgbClr val="FFFFFF"/>
                </a:solidFill>
              </a:rPr>
              <a:t> </a:t>
            </a:r>
            <a:r>
              <a:rPr sz="8000" lang="en-US">
                <a:solidFill>
                  <a:srgbClr val="FFFFFF"/>
                </a:solidFill>
              </a:rPr>
              <a:t> </a:t>
            </a:r>
            <a:r>
              <a:rPr sz="8000" lang="en-US">
                <a:solidFill>
                  <a:srgbClr val="FFFFFF"/>
                </a:solidFill>
              </a:rPr>
              <a:t> </a:t>
            </a:r>
            <a:r>
              <a:rPr sz="8000" lang="en-US">
                <a:solidFill>
                  <a:srgbClr val="FFFFFF"/>
                </a:solidFill>
              </a:rPr>
              <a:t> </a:t>
            </a:r>
            <a:r>
              <a:rPr sz="8000" lang="en-US">
                <a:solidFill>
                  <a:srgbClr val="FFFFFF"/>
                </a:solidFill>
              </a:rPr>
              <a:t>y</a:t>
            </a:r>
            <a:r>
              <a:rPr sz="8000" lang="en-US">
                <a:solidFill>
                  <a:srgbClr val="FFFFFF"/>
                </a:solidFill>
              </a:rPr>
              <a:t>o</a:t>
            </a:r>
            <a:r>
              <a:rPr sz="8000" lang="en-US">
                <a:solidFill>
                  <a:srgbClr val="FFFFFF"/>
                </a:solidFill>
              </a:rPr>
              <a:t>u</a:t>
            </a:r>
            <a:r>
              <a:rPr sz="8000" lang="en-US">
                <a:solidFill>
                  <a:srgbClr val="FFFFFF"/>
                </a:solidFill>
              </a:rPr>
              <a:t>🙏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629085" y="-316941"/>
            <a:ext cx="12701290" cy="10172005"/>
          </a:xfrm>
          <a:prstGeom prst="rect"/>
        </p:spPr>
      </p:pic>
      <p:sp>
        <p:nvSpPr>
          <p:cNvPr id="1048584" name=""/>
          <p:cNvSpPr txBox="1"/>
          <p:nvPr/>
        </p:nvSpPr>
        <p:spPr>
          <a:xfrm>
            <a:off x="712416" y="1995179"/>
            <a:ext cx="6191676" cy="5120640"/>
          </a:xfrm>
          <a:prstGeom prst="rect"/>
        </p:spPr>
        <p:txBody>
          <a:bodyPr rtlCol="0" wrap="square">
            <a:spAutoFit/>
          </a:bodyPr>
          <a:p>
            <a:pPr indent="-514350" marL="514350">
              <a:buFont typeface="+mj-lt"/>
              <a:buAutoNum type="arabicPeriod" startAt="1"/>
            </a:pPr>
            <a:r>
              <a:rPr b="0" sz="2800" i="1" lang="en-US">
                <a:solidFill>
                  <a:srgbClr val="FFFFFF"/>
                </a:solidFill>
              </a:rPr>
              <a:t>Introduc</a:t>
            </a:r>
            <a:r>
              <a:rPr b="0" sz="2800" i="1" lang="en-US">
                <a:solidFill>
                  <a:srgbClr val="FFFFFF"/>
                </a:solidFill>
              </a:rPr>
              <a:t>t</a:t>
            </a:r>
            <a:r>
              <a:rPr b="0" sz="2800" i="1" lang="en-US">
                <a:solidFill>
                  <a:srgbClr val="FFFFFF"/>
                </a:solidFill>
              </a:rPr>
              <a:t>i</a:t>
            </a:r>
            <a:r>
              <a:rPr b="0" sz="2800" i="1" lang="en-US">
                <a:solidFill>
                  <a:srgbClr val="FFFFFF"/>
                </a:solidFill>
              </a:rPr>
              <a:t>o</a:t>
            </a:r>
            <a:r>
              <a:rPr b="0" sz="2800" i="1" lang="en-US">
                <a:solidFill>
                  <a:srgbClr val="FFFFFF"/>
                </a:solidFill>
              </a:rPr>
              <a:t>n</a:t>
            </a:r>
            <a:endParaRPr b="0" sz="2800" i="1" lang="en-US">
              <a:solidFill>
                <a:srgbClr val="000000"/>
              </a:solidFill>
            </a:endParaRPr>
          </a:p>
          <a:p>
            <a:pPr indent="-514350" marL="514350">
              <a:buFont typeface="+mj-lt"/>
              <a:buAutoNum type="arabicPeriod" startAt="1"/>
            </a:pPr>
            <a:r>
              <a:rPr b="0" sz="2800" i="1" lang="en-US">
                <a:solidFill>
                  <a:srgbClr val="FFFFFF"/>
                </a:solidFill>
              </a:rPr>
              <a:t>W</a:t>
            </a:r>
            <a:r>
              <a:rPr b="0" sz="2800" i="1" lang="en-US">
                <a:solidFill>
                  <a:srgbClr val="FFFFFF"/>
                </a:solidFill>
              </a:rPr>
              <a:t>h</a:t>
            </a:r>
            <a:r>
              <a:rPr b="0" sz="2800" i="1" lang="en-US">
                <a:solidFill>
                  <a:srgbClr val="FFFFFF"/>
                </a:solidFill>
              </a:rPr>
              <a:t>a</a:t>
            </a:r>
            <a:r>
              <a:rPr b="0" sz="2800" i="1" lang="en-US">
                <a:solidFill>
                  <a:srgbClr val="FFFFFF"/>
                </a:solidFill>
              </a:rPr>
              <a:t>t</a:t>
            </a:r>
            <a:r>
              <a:rPr b="0" sz="2800" i="1" lang="en-US">
                <a:solidFill>
                  <a:srgbClr val="FFFFFF"/>
                </a:solidFill>
              </a:rPr>
              <a:t> </a:t>
            </a:r>
            <a:r>
              <a:rPr b="0" sz="2800" i="1" lang="en-US">
                <a:solidFill>
                  <a:srgbClr val="FFFFFF"/>
                </a:solidFill>
              </a:rPr>
              <a:t>a</a:t>
            </a:r>
            <a:r>
              <a:rPr b="0" sz="2800" i="1" lang="en-US">
                <a:solidFill>
                  <a:srgbClr val="FFFFFF"/>
                </a:solidFill>
              </a:rPr>
              <a:t>r</a:t>
            </a:r>
            <a:r>
              <a:rPr b="0" sz="2800" i="1" lang="en-US">
                <a:solidFill>
                  <a:srgbClr val="FFFFFF"/>
                </a:solidFill>
              </a:rPr>
              <a:t>e</a:t>
            </a:r>
            <a:r>
              <a:rPr b="0" sz="2800" i="1" lang="en-US">
                <a:solidFill>
                  <a:srgbClr val="FFFFFF"/>
                </a:solidFill>
              </a:rPr>
              <a:t> </a:t>
            </a:r>
            <a:r>
              <a:rPr b="0" sz="2800" i="1" lang="en-US">
                <a:solidFill>
                  <a:srgbClr val="FFFFFF"/>
                </a:solidFill>
              </a:rPr>
              <a:t>B</a:t>
            </a:r>
            <a:r>
              <a:rPr b="0" sz="2800" i="1" lang="en-US">
                <a:solidFill>
                  <a:srgbClr val="FFFFFF"/>
                </a:solidFill>
              </a:rPr>
              <a:t>l</a:t>
            </a:r>
            <a:r>
              <a:rPr b="0" sz="2800" i="1" lang="en-US">
                <a:solidFill>
                  <a:srgbClr val="FFFFFF"/>
                </a:solidFill>
              </a:rPr>
              <a:t>a</a:t>
            </a:r>
            <a:r>
              <a:rPr b="0" sz="2800" i="1" lang="en-US">
                <a:solidFill>
                  <a:srgbClr val="FFFFFF"/>
                </a:solidFill>
              </a:rPr>
              <a:t>c</a:t>
            </a:r>
            <a:r>
              <a:rPr b="0" sz="2800" i="1" lang="en-US">
                <a:solidFill>
                  <a:srgbClr val="FFFFFF"/>
                </a:solidFill>
              </a:rPr>
              <a:t>k</a:t>
            </a:r>
            <a:r>
              <a:rPr b="0" sz="2800" i="1" lang="en-US">
                <a:solidFill>
                  <a:srgbClr val="FFFFFF"/>
                </a:solidFill>
              </a:rPr>
              <a:t> </a:t>
            </a:r>
            <a:r>
              <a:rPr b="0" sz="2800" i="1" lang="en-US">
                <a:solidFill>
                  <a:srgbClr val="FFFFFF"/>
                </a:solidFill>
              </a:rPr>
              <a:t>H</a:t>
            </a:r>
            <a:r>
              <a:rPr b="0" sz="2800" i="1" lang="en-US">
                <a:solidFill>
                  <a:srgbClr val="FFFFFF"/>
                </a:solidFill>
              </a:rPr>
              <a:t>o</a:t>
            </a:r>
            <a:r>
              <a:rPr b="0" sz="2800" i="1" lang="en-US">
                <a:solidFill>
                  <a:srgbClr val="FFFFFF"/>
                </a:solidFill>
              </a:rPr>
              <a:t>l</a:t>
            </a:r>
            <a:r>
              <a:rPr b="0" sz="2800" i="1" lang="en-US">
                <a:solidFill>
                  <a:srgbClr val="FFFFFF"/>
                </a:solidFill>
              </a:rPr>
              <a:t>e</a:t>
            </a:r>
            <a:endParaRPr b="0" sz="2800" i="1" lang="en-US">
              <a:solidFill>
                <a:srgbClr val="000000"/>
              </a:solidFill>
            </a:endParaRPr>
          </a:p>
          <a:p>
            <a:pPr indent="-514350" marL="514350">
              <a:buFont typeface="+mj-lt"/>
              <a:buAutoNum type="arabicPeriod" startAt="1"/>
            </a:pPr>
            <a:r>
              <a:rPr b="0" sz="2800" i="1" lang="en-US">
                <a:solidFill>
                  <a:srgbClr val="FFFFFF"/>
                </a:solidFill>
              </a:rPr>
              <a:t>F</a:t>
            </a:r>
            <a:r>
              <a:rPr b="0" sz="2800" i="1" lang="en-US">
                <a:solidFill>
                  <a:srgbClr val="FFFFFF"/>
                </a:solidFill>
              </a:rPr>
              <a:t>o</a:t>
            </a:r>
            <a:r>
              <a:rPr b="0" sz="2800" i="1" lang="en-US">
                <a:solidFill>
                  <a:srgbClr val="FFFFFF"/>
                </a:solidFill>
              </a:rPr>
              <a:t>r</a:t>
            </a:r>
            <a:r>
              <a:rPr b="0" sz="2800" i="1" lang="en-US">
                <a:solidFill>
                  <a:srgbClr val="FFFFFF"/>
                </a:solidFill>
              </a:rPr>
              <a:t>m</a:t>
            </a:r>
            <a:r>
              <a:rPr b="0" sz="2800" i="1" lang="en-US">
                <a:solidFill>
                  <a:srgbClr val="FFFFFF"/>
                </a:solidFill>
              </a:rPr>
              <a:t>a</a:t>
            </a:r>
            <a:r>
              <a:rPr b="0" sz="2800" i="1" lang="en-US">
                <a:solidFill>
                  <a:srgbClr val="FFFFFF"/>
                </a:solidFill>
              </a:rPr>
              <a:t>t</a:t>
            </a:r>
            <a:r>
              <a:rPr b="0" sz="2800" i="1" lang="en-US">
                <a:solidFill>
                  <a:srgbClr val="FFFFFF"/>
                </a:solidFill>
              </a:rPr>
              <a:t>i</a:t>
            </a:r>
            <a:r>
              <a:rPr b="0" sz="2800" i="1" lang="en-US">
                <a:solidFill>
                  <a:srgbClr val="FFFFFF"/>
                </a:solidFill>
              </a:rPr>
              <a:t>o</a:t>
            </a:r>
            <a:r>
              <a:rPr b="0" sz="2800" i="1" lang="en-US">
                <a:solidFill>
                  <a:srgbClr val="FFFFFF"/>
                </a:solidFill>
              </a:rPr>
              <a:t>n</a:t>
            </a:r>
            <a:endParaRPr b="0" sz="2800" i="1" lang="en-US">
              <a:solidFill>
                <a:srgbClr val="000000"/>
              </a:solidFill>
            </a:endParaRPr>
          </a:p>
          <a:p>
            <a:pPr indent="-514350" marL="514350">
              <a:buFont typeface="+mj-lt"/>
              <a:buAutoNum type="arabicPeriod" startAt="1"/>
            </a:pPr>
            <a:r>
              <a:rPr b="0" sz="2800" i="1" lang="en-US">
                <a:solidFill>
                  <a:srgbClr val="FFFFFF"/>
                </a:solidFill>
              </a:rPr>
              <a:t>Types</a:t>
            </a:r>
            <a:r>
              <a:rPr b="0" sz="2800" i="1" lang="en-US">
                <a:solidFill>
                  <a:srgbClr val="FFFFFF"/>
                </a:solidFill>
              </a:rPr>
              <a:t> </a:t>
            </a:r>
            <a:r>
              <a:rPr b="0" sz="2800" i="1" lang="en-US">
                <a:solidFill>
                  <a:srgbClr val="FFFFFF"/>
                </a:solidFill>
              </a:rPr>
              <a:t>o</a:t>
            </a:r>
            <a:r>
              <a:rPr b="0" sz="2800" i="1" lang="en-US">
                <a:solidFill>
                  <a:srgbClr val="FFFFFF"/>
                </a:solidFill>
              </a:rPr>
              <a:t>f</a:t>
            </a:r>
            <a:r>
              <a:rPr b="0" sz="2800" i="1" lang="en-US">
                <a:solidFill>
                  <a:srgbClr val="FFFFFF"/>
                </a:solidFill>
              </a:rPr>
              <a:t> </a:t>
            </a:r>
            <a:r>
              <a:rPr b="0" sz="2800" i="1" lang="en-US">
                <a:solidFill>
                  <a:srgbClr val="FFFFFF"/>
                </a:solidFill>
              </a:rPr>
              <a:t>B</a:t>
            </a:r>
            <a:r>
              <a:rPr b="0" sz="2800" i="1" lang="en-US">
                <a:solidFill>
                  <a:srgbClr val="FFFFFF"/>
                </a:solidFill>
              </a:rPr>
              <a:t>l</a:t>
            </a:r>
            <a:r>
              <a:rPr b="0" sz="2800" i="1" lang="en-US">
                <a:solidFill>
                  <a:srgbClr val="FFFFFF"/>
                </a:solidFill>
              </a:rPr>
              <a:t>a</a:t>
            </a:r>
            <a:r>
              <a:rPr b="0" sz="2800" i="1" lang="en-US">
                <a:solidFill>
                  <a:srgbClr val="FFFFFF"/>
                </a:solidFill>
              </a:rPr>
              <a:t>c</a:t>
            </a:r>
            <a:r>
              <a:rPr b="0" sz="2800" i="1" lang="en-US">
                <a:solidFill>
                  <a:srgbClr val="FFFFFF"/>
                </a:solidFill>
              </a:rPr>
              <a:t>k</a:t>
            </a:r>
            <a:r>
              <a:rPr b="0" sz="2800" i="1" lang="en-US">
                <a:solidFill>
                  <a:srgbClr val="FFFFFF"/>
                </a:solidFill>
              </a:rPr>
              <a:t> </a:t>
            </a:r>
            <a:r>
              <a:rPr b="0" sz="2800" i="1" lang="en-US">
                <a:solidFill>
                  <a:srgbClr val="FFFFFF"/>
                </a:solidFill>
              </a:rPr>
              <a:t>H</a:t>
            </a:r>
            <a:r>
              <a:rPr b="0" sz="2800" i="1" lang="en-US">
                <a:solidFill>
                  <a:srgbClr val="FFFFFF"/>
                </a:solidFill>
              </a:rPr>
              <a:t>o</a:t>
            </a:r>
            <a:r>
              <a:rPr b="0" sz="2800" i="1" lang="en-US">
                <a:solidFill>
                  <a:srgbClr val="FFFFFF"/>
                </a:solidFill>
              </a:rPr>
              <a:t>l</a:t>
            </a:r>
            <a:r>
              <a:rPr b="0" sz="2800" i="1" lang="en-US">
                <a:solidFill>
                  <a:srgbClr val="FFFFFF"/>
                </a:solidFill>
              </a:rPr>
              <a:t>e</a:t>
            </a:r>
            <a:endParaRPr b="0" sz="2800" i="1" lang="en-US">
              <a:solidFill>
                <a:srgbClr val="000000"/>
              </a:solidFill>
            </a:endParaRPr>
          </a:p>
          <a:p>
            <a:pPr indent="-514350" marL="514350">
              <a:buFont typeface="+mj-lt"/>
              <a:buAutoNum type="arabicPeriod" startAt="1"/>
            </a:pPr>
            <a:r>
              <a:rPr b="0" sz="2800" i="1" lang="en-US">
                <a:solidFill>
                  <a:srgbClr val="FFFFFF"/>
                </a:solidFill>
              </a:rPr>
              <a:t>P</a:t>
            </a:r>
            <a:r>
              <a:rPr b="0" sz="2800" i="1" lang="en-US">
                <a:solidFill>
                  <a:srgbClr val="FFFFFF"/>
                </a:solidFill>
              </a:rPr>
              <a:t>a</a:t>
            </a:r>
            <a:r>
              <a:rPr b="0" sz="2800" i="1" lang="en-US">
                <a:solidFill>
                  <a:srgbClr val="FFFFFF"/>
                </a:solidFill>
              </a:rPr>
              <a:t>r</a:t>
            </a:r>
            <a:r>
              <a:rPr b="0" sz="2800" i="1" lang="en-US">
                <a:solidFill>
                  <a:srgbClr val="FFFFFF"/>
                </a:solidFill>
              </a:rPr>
              <a:t>t</a:t>
            </a:r>
            <a:r>
              <a:rPr b="0" sz="2800" i="1" lang="en-US">
                <a:solidFill>
                  <a:srgbClr val="FFFFFF"/>
                </a:solidFill>
              </a:rPr>
              <a:t> </a:t>
            </a:r>
            <a:r>
              <a:rPr b="0" sz="2800" i="1" lang="en-US">
                <a:solidFill>
                  <a:srgbClr val="FFFFFF"/>
                </a:solidFill>
              </a:rPr>
              <a:t>o</a:t>
            </a:r>
            <a:r>
              <a:rPr b="0" sz="2800" i="1" lang="en-US">
                <a:solidFill>
                  <a:srgbClr val="FFFFFF"/>
                </a:solidFill>
              </a:rPr>
              <a:t>f</a:t>
            </a:r>
            <a:r>
              <a:rPr b="0" sz="2800" i="1" lang="en-US">
                <a:solidFill>
                  <a:srgbClr val="FFFFFF"/>
                </a:solidFill>
              </a:rPr>
              <a:t> </a:t>
            </a:r>
            <a:r>
              <a:rPr b="0" sz="2800" i="1" lang="en-US">
                <a:solidFill>
                  <a:srgbClr val="FFFFFF"/>
                </a:solidFill>
              </a:rPr>
              <a:t>B</a:t>
            </a:r>
            <a:r>
              <a:rPr b="0" sz="2800" i="1" lang="en-US">
                <a:solidFill>
                  <a:srgbClr val="FFFFFF"/>
                </a:solidFill>
              </a:rPr>
              <a:t>l</a:t>
            </a:r>
            <a:r>
              <a:rPr b="0" sz="2800" i="1" lang="en-US">
                <a:solidFill>
                  <a:srgbClr val="FFFFFF"/>
                </a:solidFill>
              </a:rPr>
              <a:t>a</a:t>
            </a:r>
            <a:r>
              <a:rPr b="0" sz="2800" i="1" lang="en-US">
                <a:solidFill>
                  <a:srgbClr val="FFFFFF"/>
                </a:solidFill>
              </a:rPr>
              <a:t>c</a:t>
            </a:r>
            <a:r>
              <a:rPr b="0" sz="2800" i="1" lang="en-US">
                <a:solidFill>
                  <a:srgbClr val="FFFFFF"/>
                </a:solidFill>
              </a:rPr>
              <a:t>k</a:t>
            </a:r>
            <a:r>
              <a:rPr b="0" sz="2800" i="1" lang="en-US">
                <a:solidFill>
                  <a:srgbClr val="FFFFFF"/>
                </a:solidFill>
              </a:rPr>
              <a:t> </a:t>
            </a:r>
            <a:r>
              <a:rPr b="0" sz="2800" i="1" lang="en-US">
                <a:solidFill>
                  <a:srgbClr val="FFFFFF"/>
                </a:solidFill>
              </a:rPr>
              <a:t>H</a:t>
            </a:r>
            <a:r>
              <a:rPr b="0" sz="2800" i="1" lang="en-US">
                <a:solidFill>
                  <a:srgbClr val="FFFFFF"/>
                </a:solidFill>
              </a:rPr>
              <a:t>o</a:t>
            </a:r>
            <a:r>
              <a:rPr b="0" sz="2800" i="1" lang="en-US">
                <a:solidFill>
                  <a:srgbClr val="FFFFFF"/>
                </a:solidFill>
              </a:rPr>
              <a:t>l</a:t>
            </a:r>
            <a:r>
              <a:rPr b="0" sz="2800" i="1" lang="en-US">
                <a:solidFill>
                  <a:srgbClr val="FFFFFF"/>
                </a:solidFill>
              </a:rPr>
              <a:t>e</a:t>
            </a:r>
            <a:endParaRPr b="0" sz="2800" i="1" lang="en-US">
              <a:solidFill>
                <a:srgbClr val="000000"/>
              </a:solidFill>
            </a:endParaRPr>
          </a:p>
          <a:p>
            <a:pPr indent="-514350" marL="514350">
              <a:buFont typeface="+mj-lt"/>
              <a:buAutoNum type="arabicPeriod" startAt="1"/>
            </a:pPr>
            <a:r>
              <a:rPr b="0" sz="2800" i="1" lang="en-US">
                <a:solidFill>
                  <a:srgbClr val="FFFFFF"/>
                </a:solidFill>
              </a:rPr>
              <a:t>H</a:t>
            </a:r>
            <a:r>
              <a:rPr b="0" sz="2800" i="1" lang="en-US">
                <a:solidFill>
                  <a:srgbClr val="FFFFFF"/>
                </a:solidFill>
              </a:rPr>
              <a:t>o</a:t>
            </a:r>
            <a:r>
              <a:rPr b="0" sz="2800" i="1" lang="en-US">
                <a:solidFill>
                  <a:srgbClr val="FFFFFF"/>
                </a:solidFill>
              </a:rPr>
              <a:t>w</a:t>
            </a:r>
            <a:r>
              <a:rPr b="0" sz="2800" i="1" lang="en-US">
                <a:solidFill>
                  <a:srgbClr val="FFFFFF"/>
                </a:solidFill>
              </a:rPr>
              <a:t> </a:t>
            </a:r>
            <a:r>
              <a:rPr b="0" sz="2800" i="1" lang="en-US">
                <a:solidFill>
                  <a:srgbClr val="FFFFFF"/>
                </a:solidFill>
              </a:rPr>
              <a:t>a</a:t>
            </a:r>
            <a:r>
              <a:rPr b="0" sz="2800" i="1" lang="en-US">
                <a:solidFill>
                  <a:srgbClr val="FFFFFF"/>
                </a:solidFill>
              </a:rPr>
              <a:t>r</a:t>
            </a:r>
            <a:r>
              <a:rPr b="0" sz="2800" i="1" lang="en-US">
                <a:solidFill>
                  <a:srgbClr val="FFFFFF"/>
                </a:solidFill>
              </a:rPr>
              <a:t>e</a:t>
            </a:r>
            <a:r>
              <a:rPr b="0" sz="2800" i="1" lang="en-US">
                <a:solidFill>
                  <a:srgbClr val="FFFFFF"/>
                </a:solidFill>
              </a:rPr>
              <a:t> </a:t>
            </a:r>
            <a:r>
              <a:rPr b="0" sz="2800" i="1" lang="en-US">
                <a:solidFill>
                  <a:srgbClr val="FFFFFF"/>
                </a:solidFill>
              </a:rPr>
              <a:t>C</a:t>
            </a:r>
            <a:r>
              <a:rPr b="0" sz="2800" i="1" lang="en-US">
                <a:solidFill>
                  <a:srgbClr val="FFFFFF"/>
                </a:solidFill>
              </a:rPr>
              <a:t>r</a:t>
            </a:r>
            <a:r>
              <a:rPr b="0" sz="2800" i="1" lang="en-US">
                <a:solidFill>
                  <a:srgbClr val="FFFFFF"/>
                </a:solidFill>
              </a:rPr>
              <a:t>e</a:t>
            </a:r>
            <a:r>
              <a:rPr b="0" sz="2800" i="1" lang="en-US">
                <a:solidFill>
                  <a:srgbClr val="FFFFFF"/>
                </a:solidFill>
              </a:rPr>
              <a:t>a</a:t>
            </a:r>
            <a:r>
              <a:rPr b="0" sz="2800" i="1" lang="en-US">
                <a:solidFill>
                  <a:srgbClr val="FFFFFF"/>
                </a:solidFill>
              </a:rPr>
              <a:t>t</a:t>
            </a:r>
            <a:r>
              <a:rPr b="0" sz="2800" i="1" lang="en-US">
                <a:solidFill>
                  <a:srgbClr val="FFFFFF"/>
                </a:solidFill>
              </a:rPr>
              <a:t>e</a:t>
            </a:r>
            <a:r>
              <a:rPr b="0" sz="2800" i="1" lang="en-US">
                <a:solidFill>
                  <a:srgbClr val="FFFFFF"/>
                </a:solidFill>
              </a:rPr>
              <a:t> </a:t>
            </a:r>
            <a:r>
              <a:rPr b="0" sz="2800" i="1" lang="en-US">
                <a:solidFill>
                  <a:srgbClr val="FFFFFF"/>
                </a:solidFill>
              </a:rPr>
              <a:t>B</a:t>
            </a:r>
            <a:r>
              <a:rPr b="0" sz="2800" i="1" lang="en-US">
                <a:solidFill>
                  <a:srgbClr val="FFFFFF"/>
                </a:solidFill>
              </a:rPr>
              <a:t>l</a:t>
            </a:r>
            <a:r>
              <a:rPr b="0" sz="2800" i="1" lang="en-US">
                <a:solidFill>
                  <a:srgbClr val="FFFFFF"/>
                </a:solidFill>
              </a:rPr>
              <a:t>a</a:t>
            </a:r>
            <a:r>
              <a:rPr b="0" sz="2800" i="1" lang="en-US">
                <a:solidFill>
                  <a:srgbClr val="FFFFFF"/>
                </a:solidFill>
              </a:rPr>
              <a:t>c</a:t>
            </a:r>
            <a:r>
              <a:rPr b="0" sz="2800" i="1" lang="en-US">
                <a:solidFill>
                  <a:srgbClr val="FFFFFF"/>
                </a:solidFill>
              </a:rPr>
              <a:t>k</a:t>
            </a:r>
            <a:r>
              <a:rPr b="0" sz="2800" i="1" lang="en-US">
                <a:solidFill>
                  <a:srgbClr val="FFFFFF"/>
                </a:solidFill>
              </a:rPr>
              <a:t> </a:t>
            </a:r>
            <a:r>
              <a:rPr b="0" sz="2800" i="1" lang="en-US">
                <a:solidFill>
                  <a:srgbClr val="FFFFFF"/>
                </a:solidFill>
              </a:rPr>
              <a:t>H</a:t>
            </a:r>
            <a:r>
              <a:rPr b="0" sz="2800" i="1" lang="en-US">
                <a:solidFill>
                  <a:srgbClr val="FFFFFF"/>
                </a:solidFill>
              </a:rPr>
              <a:t>o</a:t>
            </a:r>
            <a:r>
              <a:rPr b="0" sz="2800" i="1" lang="en-US">
                <a:solidFill>
                  <a:srgbClr val="FFFFFF"/>
                </a:solidFill>
              </a:rPr>
              <a:t>l</a:t>
            </a:r>
            <a:r>
              <a:rPr b="0" sz="2800" i="1" lang="en-US">
                <a:solidFill>
                  <a:srgbClr val="FFFFFF"/>
                </a:solidFill>
              </a:rPr>
              <a:t>e</a:t>
            </a:r>
            <a:endParaRPr b="0" sz="2800" i="1" lang="en-US">
              <a:solidFill>
                <a:srgbClr val="000000"/>
              </a:solidFill>
            </a:endParaRPr>
          </a:p>
          <a:p>
            <a:pPr indent="-514350" marL="514350">
              <a:buFont typeface="+mj-lt"/>
              <a:buAutoNum type="arabicPeriod" startAt="1"/>
            </a:pPr>
            <a:r>
              <a:rPr b="0" sz="2800" i="1" lang="en-US">
                <a:solidFill>
                  <a:srgbClr val="FFFFFF"/>
                </a:solidFill>
              </a:rPr>
              <a:t>Falling</a:t>
            </a:r>
            <a:r>
              <a:rPr b="0" sz="2800" i="1" lang="en-US">
                <a:solidFill>
                  <a:srgbClr val="FFFFFF"/>
                </a:solidFill>
              </a:rPr>
              <a:t> </a:t>
            </a:r>
            <a:r>
              <a:rPr b="0" sz="2800" i="1" lang="en-US">
                <a:solidFill>
                  <a:srgbClr val="FFFFFF"/>
                </a:solidFill>
              </a:rPr>
              <a:t>i</a:t>
            </a:r>
            <a:r>
              <a:rPr b="0" sz="2800" i="1" lang="en-US">
                <a:solidFill>
                  <a:srgbClr val="FFFFFF"/>
                </a:solidFill>
              </a:rPr>
              <a:t>n</a:t>
            </a:r>
            <a:r>
              <a:rPr b="0" sz="2800" i="1" lang="en-US">
                <a:solidFill>
                  <a:srgbClr val="FFFFFF"/>
                </a:solidFill>
              </a:rPr>
              <a:t> </a:t>
            </a:r>
            <a:r>
              <a:rPr b="0" sz="2800" i="1" lang="en-US">
                <a:solidFill>
                  <a:srgbClr val="FFFFFF"/>
                </a:solidFill>
              </a:rPr>
              <a:t>t</a:t>
            </a:r>
            <a:r>
              <a:rPr b="0" sz="2800" i="1" lang="en-US">
                <a:solidFill>
                  <a:srgbClr val="FFFFFF"/>
                </a:solidFill>
              </a:rPr>
              <a:t>o</a:t>
            </a:r>
            <a:r>
              <a:rPr b="0" sz="2800" i="1" lang="en-US">
                <a:solidFill>
                  <a:srgbClr val="FFFFFF"/>
                </a:solidFill>
              </a:rPr>
              <a:t> </a:t>
            </a:r>
            <a:r>
              <a:rPr b="0" sz="2800" i="1" lang="en-US">
                <a:solidFill>
                  <a:srgbClr val="FFFFFF"/>
                </a:solidFill>
              </a:rPr>
              <a:t>B</a:t>
            </a:r>
            <a:r>
              <a:rPr b="0" sz="2800" i="1" lang="en-US">
                <a:solidFill>
                  <a:srgbClr val="FFFFFF"/>
                </a:solidFill>
              </a:rPr>
              <a:t>l</a:t>
            </a:r>
            <a:r>
              <a:rPr b="0" sz="2800" i="1" lang="en-US">
                <a:solidFill>
                  <a:srgbClr val="FFFFFF"/>
                </a:solidFill>
              </a:rPr>
              <a:t>a</a:t>
            </a:r>
            <a:r>
              <a:rPr b="0" sz="2800" i="1" lang="en-US">
                <a:solidFill>
                  <a:srgbClr val="FFFFFF"/>
                </a:solidFill>
              </a:rPr>
              <a:t>c</a:t>
            </a:r>
            <a:r>
              <a:rPr b="0" sz="2800" i="1" lang="en-US">
                <a:solidFill>
                  <a:srgbClr val="FFFFFF"/>
                </a:solidFill>
              </a:rPr>
              <a:t>k</a:t>
            </a:r>
            <a:r>
              <a:rPr b="0" sz="2800" i="1" lang="en-US">
                <a:solidFill>
                  <a:srgbClr val="FFFFFF"/>
                </a:solidFill>
              </a:rPr>
              <a:t> </a:t>
            </a:r>
            <a:r>
              <a:rPr b="0" sz="2800" i="1" lang="en-US">
                <a:solidFill>
                  <a:srgbClr val="FFFFFF"/>
                </a:solidFill>
              </a:rPr>
              <a:t>H</a:t>
            </a:r>
            <a:r>
              <a:rPr b="0" sz="2800" i="1" lang="en-US">
                <a:solidFill>
                  <a:srgbClr val="FFFFFF"/>
                </a:solidFill>
              </a:rPr>
              <a:t>o</a:t>
            </a:r>
            <a:r>
              <a:rPr b="0" sz="2800" i="1" lang="en-US">
                <a:solidFill>
                  <a:srgbClr val="FFFFFF"/>
                </a:solidFill>
              </a:rPr>
              <a:t>l</a:t>
            </a:r>
            <a:r>
              <a:rPr b="0" sz="2800" i="1" lang="en-US">
                <a:solidFill>
                  <a:srgbClr val="FFFFFF"/>
                </a:solidFill>
              </a:rPr>
              <a:t>e</a:t>
            </a:r>
            <a:endParaRPr b="0" sz="2800" i="1" lang="en-US">
              <a:solidFill>
                <a:srgbClr val="000000"/>
              </a:solidFill>
            </a:endParaRPr>
          </a:p>
          <a:p>
            <a:pPr indent="-514350" marL="514350">
              <a:buFont typeface="+mj-lt"/>
              <a:buAutoNum type="arabicPeriod" startAt="1"/>
            </a:pPr>
            <a:r>
              <a:rPr b="0" sz="2800" i="1" lang="en-US">
                <a:solidFill>
                  <a:srgbClr val="FFFFFF"/>
                </a:solidFill>
              </a:rPr>
              <a:t>C</a:t>
            </a:r>
            <a:r>
              <a:rPr b="0" sz="2800" i="1" lang="en-US">
                <a:solidFill>
                  <a:srgbClr val="FFFFFF"/>
                </a:solidFill>
              </a:rPr>
              <a:t>u</a:t>
            </a:r>
            <a:r>
              <a:rPr b="0" sz="2800" i="1" lang="en-US">
                <a:solidFill>
                  <a:srgbClr val="FFFFFF"/>
                </a:solidFill>
              </a:rPr>
              <a:t>r</a:t>
            </a:r>
            <a:r>
              <a:rPr b="0" sz="2800" i="1" lang="en-US">
                <a:solidFill>
                  <a:srgbClr val="FFFFFF"/>
                </a:solidFill>
              </a:rPr>
              <a:t>i</a:t>
            </a:r>
            <a:r>
              <a:rPr b="0" sz="2800" i="1" lang="en-US">
                <a:solidFill>
                  <a:srgbClr val="FFFFFF"/>
                </a:solidFill>
              </a:rPr>
              <a:t>ous</a:t>
            </a:r>
            <a:r>
              <a:rPr b="0" sz="2800" i="1" lang="en-US">
                <a:solidFill>
                  <a:srgbClr val="FFFFFF"/>
                </a:solidFill>
              </a:rPr>
              <a:t> </a:t>
            </a:r>
            <a:r>
              <a:rPr b="0" sz="2800" i="1" lang="en-US">
                <a:solidFill>
                  <a:srgbClr val="FFFFFF"/>
                </a:solidFill>
              </a:rPr>
              <a:t>F</a:t>
            </a:r>
            <a:r>
              <a:rPr b="0" sz="2800" i="1" lang="en-US">
                <a:solidFill>
                  <a:srgbClr val="FFFFFF"/>
                </a:solidFill>
              </a:rPr>
              <a:t>a</a:t>
            </a:r>
            <a:r>
              <a:rPr b="0" sz="2800" i="1" lang="en-US">
                <a:solidFill>
                  <a:srgbClr val="FFFFFF"/>
                </a:solidFill>
              </a:rPr>
              <a:t>c</a:t>
            </a:r>
            <a:r>
              <a:rPr b="0" sz="2800" i="1" lang="en-US">
                <a:solidFill>
                  <a:srgbClr val="FFFFFF"/>
                </a:solidFill>
              </a:rPr>
              <a:t>t</a:t>
            </a:r>
            <a:r>
              <a:rPr b="0" sz="2800" i="1" lang="en-US">
                <a:solidFill>
                  <a:srgbClr val="FFFFFF"/>
                </a:solidFill>
              </a:rPr>
              <a:t>s</a:t>
            </a:r>
            <a:r>
              <a:rPr b="0" sz="2800" i="1" lang="en-US">
                <a:solidFill>
                  <a:srgbClr val="FFFFFF"/>
                </a:solidFill>
              </a:rPr>
              <a:t> </a:t>
            </a:r>
            <a:r>
              <a:rPr b="0" sz="2800" i="1" lang="en-US">
                <a:solidFill>
                  <a:srgbClr val="FFFFFF"/>
                </a:solidFill>
              </a:rPr>
              <a:t>a</a:t>
            </a:r>
            <a:r>
              <a:rPr b="0" sz="2800" i="1" lang="en-US">
                <a:solidFill>
                  <a:srgbClr val="FFFFFF"/>
                </a:solidFill>
              </a:rPr>
              <a:t>b</a:t>
            </a:r>
            <a:r>
              <a:rPr b="0" sz="2800" i="1" lang="en-US">
                <a:solidFill>
                  <a:srgbClr val="FFFFFF"/>
                </a:solidFill>
              </a:rPr>
              <a:t>o</a:t>
            </a:r>
            <a:r>
              <a:rPr b="0" sz="2800" i="1" lang="en-US">
                <a:solidFill>
                  <a:srgbClr val="FFFFFF"/>
                </a:solidFill>
              </a:rPr>
              <a:t>u</a:t>
            </a:r>
            <a:r>
              <a:rPr b="0" sz="2800" i="1" lang="en-US">
                <a:solidFill>
                  <a:srgbClr val="FFFFFF"/>
                </a:solidFill>
              </a:rPr>
              <a:t>t</a:t>
            </a:r>
            <a:r>
              <a:rPr b="0" sz="2800" i="1" lang="en-US">
                <a:solidFill>
                  <a:srgbClr val="FFFFFF"/>
                </a:solidFill>
              </a:rPr>
              <a:t> </a:t>
            </a:r>
            <a:r>
              <a:rPr b="0" sz="2800" i="1" lang="en-US">
                <a:solidFill>
                  <a:srgbClr val="FFFFFF"/>
                </a:solidFill>
              </a:rPr>
              <a:t>B</a:t>
            </a:r>
            <a:r>
              <a:rPr b="0" sz="2800" i="1" lang="en-US">
                <a:solidFill>
                  <a:srgbClr val="FFFFFF"/>
                </a:solidFill>
              </a:rPr>
              <a:t>l</a:t>
            </a:r>
            <a:r>
              <a:rPr b="0" sz="2800" i="1" lang="en-US">
                <a:solidFill>
                  <a:srgbClr val="FFFFFF"/>
                </a:solidFill>
              </a:rPr>
              <a:t>a</a:t>
            </a:r>
            <a:r>
              <a:rPr b="0" sz="2800" i="1" lang="en-US">
                <a:solidFill>
                  <a:srgbClr val="FFFFFF"/>
                </a:solidFill>
              </a:rPr>
              <a:t>ck</a:t>
            </a:r>
            <a:r>
              <a:rPr b="0" sz="2800" i="1" lang="en-US">
                <a:solidFill>
                  <a:srgbClr val="FFFFFF"/>
                </a:solidFill>
              </a:rPr>
              <a:t>H</a:t>
            </a:r>
            <a:r>
              <a:rPr b="0" sz="2800" i="1" lang="en-US">
                <a:solidFill>
                  <a:srgbClr val="FFFFFF"/>
                </a:solidFill>
              </a:rPr>
              <a:t>o</a:t>
            </a:r>
            <a:r>
              <a:rPr b="0" sz="2800" i="1" lang="en-US">
                <a:solidFill>
                  <a:srgbClr val="FFFFFF"/>
                </a:solidFill>
              </a:rPr>
              <a:t>l</a:t>
            </a:r>
            <a:r>
              <a:rPr b="0" sz="2800" i="1" lang="en-US">
                <a:solidFill>
                  <a:srgbClr val="FFFFFF"/>
                </a:solidFill>
              </a:rPr>
              <a:t>e</a:t>
            </a:r>
            <a:endParaRPr b="0" sz="2800" i="1" lang="en-US">
              <a:solidFill>
                <a:srgbClr val="000000"/>
              </a:solidFill>
            </a:endParaRPr>
          </a:p>
          <a:p>
            <a:pPr indent="-514350" marL="514350">
              <a:buFont typeface="+mj-lt"/>
              <a:buAutoNum type="arabicPeriod" startAt="1"/>
            </a:pPr>
            <a:r>
              <a:rPr b="0" sz="2800" i="1" lang="en-US">
                <a:solidFill>
                  <a:srgbClr val="FFFFFF"/>
                </a:solidFill>
              </a:rPr>
              <a:t>A</a:t>
            </a:r>
            <a:r>
              <a:rPr b="0" sz="2800" i="1" lang="en-US">
                <a:solidFill>
                  <a:srgbClr val="FFFFFF"/>
                </a:solidFill>
              </a:rPr>
              <a:t>d</a:t>
            </a:r>
            <a:r>
              <a:rPr b="0" sz="2800" i="1" lang="en-US">
                <a:solidFill>
                  <a:srgbClr val="FFFFFF"/>
                </a:solidFill>
              </a:rPr>
              <a:t>v</a:t>
            </a:r>
            <a:r>
              <a:rPr b="0" sz="2800" i="1" lang="en-US">
                <a:solidFill>
                  <a:srgbClr val="FFFFFF"/>
                </a:solidFill>
              </a:rPr>
              <a:t>a</a:t>
            </a:r>
            <a:r>
              <a:rPr b="0" sz="2800" i="1" lang="en-US">
                <a:solidFill>
                  <a:srgbClr val="FFFFFF"/>
                </a:solidFill>
              </a:rPr>
              <a:t>n</a:t>
            </a:r>
            <a:r>
              <a:rPr b="0" sz="2800" i="1" lang="en-US">
                <a:solidFill>
                  <a:srgbClr val="FFFFFF"/>
                </a:solidFill>
              </a:rPr>
              <a:t>t</a:t>
            </a:r>
            <a:r>
              <a:rPr b="0" sz="2800" i="1" lang="en-US">
                <a:solidFill>
                  <a:srgbClr val="FFFFFF"/>
                </a:solidFill>
              </a:rPr>
              <a:t>a</a:t>
            </a:r>
            <a:r>
              <a:rPr b="0" sz="2800" i="1" lang="en-US">
                <a:solidFill>
                  <a:srgbClr val="FFFFFF"/>
                </a:solidFill>
              </a:rPr>
              <a:t>ges</a:t>
            </a:r>
            <a:r>
              <a:rPr b="0" sz="2800" i="1" lang="en-US">
                <a:solidFill>
                  <a:srgbClr val="FFFFFF"/>
                </a:solidFill>
              </a:rPr>
              <a:t> </a:t>
            </a:r>
            <a:r>
              <a:rPr b="0" sz="2800" i="1" lang="en-US">
                <a:solidFill>
                  <a:srgbClr val="FFFFFF"/>
                </a:solidFill>
              </a:rPr>
              <a:t>a</a:t>
            </a:r>
            <a:r>
              <a:rPr b="0" sz="2800" i="1" lang="en-US">
                <a:solidFill>
                  <a:srgbClr val="FFFFFF"/>
                </a:solidFill>
              </a:rPr>
              <a:t>n</a:t>
            </a:r>
            <a:r>
              <a:rPr b="0" sz="2800" i="1" lang="en-US">
                <a:solidFill>
                  <a:srgbClr val="FFFFFF"/>
                </a:solidFill>
              </a:rPr>
              <a:t>d</a:t>
            </a:r>
            <a:r>
              <a:rPr b="0" sz="2800" i="1" lang="en-US">
                <a:solidFill>
                  <a:srgbClr val="FFFFFF"/>
                </a:solidFill>
              </a:rPr>
              <a:t> </a:t>
            </a:r>
            <a:r>
              <a:rPr b="0" sz="2800" i="1" lang="en-US">
                <a:solidFill>
                  <a:srgbClr val="FFFFFF"/>
                </a:solidFill>
              </a:rPr>
              <a:t>d</a:t>
            </a:r>
            <a:r>
              <a:rPr b="0" sz="2800" i="1" lang="en-US">
                <a:solidFill>
                  <a:srgbClr val="FFFFFF"/>
                </a:solidFill>
              </a:rPr>
              <a:t>i</a:t>
            </a:r>
            <a:r>
              <a:rPr b="0" sz="2800" i="1" lang="en-US">
                <a:solidFill>
                  <a:srgbClr val="FFFFFF"/>
                </a:solidFill>
              </a:rPr>
              <a:t>s</a:t>
            </a:r>
            <a:r>
              <a:rPr b="0" sz="2800" i="1" lang="en-US">
                <a:solidFill>
                  <a:srgbClr val="FFFFFF"/>
                </a:solidFill>
              </a:rPr>
              <a:t>a</a:t>
            </a:r>
            <a:r>
              <a:rPr b="0" sz="2800" i="1" lang="en-US">
                <a:solidFill>
                  <a:srgbClr val="FFFFFF"/>
                </a:solidFill>
              </a:rPr>
              <a:t>d</a:t>
            </a:r>
            <a:r>
              <a:rPr b="0" sz="2800" i="1" lang="en-US">
                <a:solidFill>
                  <a:srgbClr val="FFFFFF"/>
                </a:solidFill>
              </a:rPr>
              <a:t>vantage</a:t>
            </a:r>
            <a:endParaRPr b="0" sz="2800" i="1" lang="en-US">
              <a:solidFill>
                <a:srgbClr val="000000"/>
              </a:solidFill>
            </a:endParaRPr>
          </a:p>
          <a:p>
            <a:pPr indent="-514350" marL="514350">
              <a:buFont typeface="+mj-lt"/>
              <a:buAutoNum type="arabicPeriod" startAt="1"/>
            </a:pPr>
            <a:r>
              <a:rPr b="0" sz="2800" i="1" lang="en-US">
                <a:solidFill>
                  <a:srgbClr val="FFFFFF"/>
                </a:solidFill>
              </a:rPr>
              <a:t>C</a:t>
            </a:r>
            <a:r>
              <a:rPr b="0" sz="2800" i="1" lang="en-US">
                <a:solidFill>
                  <a:srgbClr val="FFFFFF"/>
                </a:solidFill>
              </a:rPr>
              <a:t>o</a:t>
            </a:r>
            <a:r>
              <a:rPr b="0" sz="2800" i="1" lang="en-US">
                <a:solidFill>
                  <a:srgbClr val="FFFFFF"/>
                </a:solidFill>
              </a:rPr>
              <a:t>n</a:t>
            </a:r>
            <a:r>
              <a:rPr b="0" sz="2800" i="1" lang="en-US">
                <a:solidFill>
                  <a:srgbClr val="FFFFFF"/>
                </a:solidFill>
              </a:rPr>
              <a:t>c</a:t>
            </a:r>
            <a:r>
              <a:rPr b="0" sz="2800" i="1" lang="en-US">
                <a:solidFill>
                  <a:srgbClr val="FFFFFF"/>
                </a:solidFill>
              </a:rPr>
              <a:t>l</a:t>
            </a:r>
            <a:r>
              <a:rPr b="0" sz="2800" i="1" lang="en-US">
                <a:solidFill>
                  <a:srgbClr val="FFFFFF"/>
                </a:solidFill>
              </a:rPr>
              <a:t>usion</a:t>
            </a:r>
            <a:endParaRPr b="0" sz="2800" i="1" lang="en-US">
              <a:solidFill>
                <a:srgbClr val="000000"/>
              </a:solidFill>
            </a:endParaRPr>
          </a:p>
          <a:p>
            <a:pPr indent="-514350" marL="514350">
              <a:buFont typeface="+mj-lt"/>
              <a:buAutoNum type="arabicPeriod" startAt="1"/>
            </a:pPr>
            <a:endParaRPr b="0" sz="2800" i="1" lang="en-US">
              <a:solidFill>
                <a:srgbClr val="000000"/>
              </a:solidFill>
            </a:endParaRPr>
          </a:p>
          <a:p>
            <a:pPr indent="-514350" marL="514350">
              <a:buFont typeface="+mj-lt"/>
              <a:buAutoNum type="arabicPeriod" startAt="1"/>
            </a:pPr>
            <a:endParaRPr b="0" sz="2800" i="1" lang="en-US">
              <a:solidFill>
                <a:srgbClr val="000000"/>
              </a:solidFill>
            </a:endParaRPr>
          </a:p>
        </p:txBody>
      </p:sp>
      <p:sp>
        <p:nvSpPr>
          <p:cNvPr id="1048585" name=""/>
          <p:cNvSpPr txBox="1"/>
          <p:nvPr/>
        </p:nvSpPr>
        <p:spPr>
          <a:xfrm>
            <a:off x="369856" y="957754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b="1" sz="2800" i="1" lang="en-US">
                <a:solidFill>
                  <a:srgbClr val="FFFFFF"/>
                </a:solidFill>
              </a:rPr>
              <a:t>Re</a:t>
            </a:r>
            <a:r>
              <a:rPr b="1" sz="2800" i="1" lang="en-US">
                <a:solidFill>
                  <a:srgbClr val="FFFFFF"/>
                </a:solidFill>
              </a:rPr>
              <a:t>v</a:t>
            </a:r>
            <a:r>
              <a:rPr b="1" sz="2800" i="1" lang="en-US">
                <a:solidFill>
                  <a:srgbClr val="FFFFFF"/>
                </a:solidFill>
              </a:rPr>
              <a:t>iew</a:t>
            </a:r>
            <a:r>
              <a:rPr b="1" sz="2800" i="1" lang="en-US">
                <a:solidFill>
                  <a:srgbClr val="FFFFFF"/>
                </a:solidFill>
              </a:rPr>
              <a:t>:</a:t>
            </a:r>
            <a:r>
              <a:rPr b="1" sz="2800" i="1" lang="en-US">
                <a:solidFill>
                  <a:srgbClr val="FFFFFF"/>
                </a:solidFill>
              </a:rPr>
              <a:t>-</a:t>
            </a:r>
            <a:endParaRPr b="1" sz="2800" i="1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3795" y="168852"/>
            <a:ext cx="8676409" cy="6520295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9773" y="1332"/>
            <a:ext cx="8624454" cy="6973565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0867">
            <a:off x="-17947" y="12708"/>
            <a:ext cx="9302026" cy="6811977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31481">
            <a:off x="-22744" y="-50685"/>
            <a:ext cx="9135494" cy="6867001"/>
          </a:xfrm>
          <a:prstGeom prst="rect"/>
        </p:spPr>
      </p:pic>
      <p:sp>
        <p:nvSpPr>
          <p:cNvPr id="1048593" name=""/>
          <p:cNvSpPr txBox="1"/>
          <p:nvPr/>
        </p:nvSpPr>
        <p:spPr>
          <a:xfrm>
            <a:off x="273406" y="1359588"/>
            <a:ext cx="927320" cy="815340"/>
          </a:xfrm>
          <a:prstGeom prst="rect"/>
          <a:noFill/>
        </p:spPr>
        <p:txBody>
          <a:bodyPr rtlCol="0" wrap="square">
            <a:spAutoFit/>
          </a:bodyPr>
          <a:p>
            <a:r>
              <a:rPr b="1" sz="4800" lang="en-US">
                <a:solidFill>
                  <a:srgbClr val="FFFFFF"/>
                </a:solidFill>
              </a:rPr>
              <a:t>3</a:t>
            </a:r>
            <a:r>
              <a:rPr b="1" sz="4800" lang="en-US">
                <a:solidFill>
                  <a:srgbClr val="FFFFFF"/>
                </a:solidFill>
              </a:rPr>
              <a:t>.</a:t>
            </a:r>
            <a:endParaRPr b="1" sz="480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537698">
            <a:off x="6261" y="81744"/>
            <a:ext cx="9082920" cy="677843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0419" cy="6897072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341170" cy="7134861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vivo 2015</dc:creator>
  <dcterms:created xsi:type="dcterms:W3CDTF">2015-05-09T04:30:45Z</dcterms:created>
  <dcterms:modified xsi:type="dcterms:W3CDTF">2021-07-25T08:08:07Z</dcterms:modified>
</cp:coreProperties>
</file>